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642" r:id="rId3"/>
    <p:sldId id="352" r:id="rId5"/>
    <p:sldId id="296" r:id="rId6"/>
    <p:sldId id="299" r:id="rId7"/>
    <p:sldId id="430" r:id="rId8"/>
    <p:sldId id="474" r:id="rId9"/>
    <p:sldId id="325" r:id="rId10"/>
    <p:sldId id="326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0FE"/>
    <a:srgbClr val="21A3D0"/>
    <a:srgbClr val="4F81BD"/>
    <a:srgbClr val="2B2E30"/>
    <a:srgbClr val="E8E8E6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546" autoAdjust="0"/>
  </p:normalViewPr>
  <p:slideViewPr>
    <p:cSldViewPr>
      <p:cViewPr varScale="1">
        <p:scale>
          <a:sx n="67" d="100"/>
          <a:sy n="67" d="100"/>
        </p:scale>
        <p:origin x="1062" y="72"/>
      </p:cViewPr>
      <p:guideLst>
        <p:guide orient="horz" pos="1880"/>
        <p:guide pos="36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929F8F-6AC4-41D7-8D4F-44586CEB8A4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D6D7B0-4AFA-4623-AD21-85815AFD067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29F8F-6AC4-41D7-8D4F-44586CEB8A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FB8D72-2154-4BB9-A2B0-1A539FE0FDC2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5AB15D-FFB8-40BA-81C0-0F29365372C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BFEE71-7CAE-4971-BDE6-76417E39882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BFEE71-7CAE-4971-BDE6-76417E39882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BFEE71-7CAE-4971-BDE6-76417E39882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C2AA72-C540-4398-AC79-5C043028EEC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DA5C-BD1B-4ED2-A9EA-606C3FCF408A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A94E-209C-4E91-B24C-C0E30438280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7DD7-D743-405D-8C34-5ABA791880A8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71ED-FC88-46D6-A209-6F19D8417695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0FF1-0B54-4FA7-B56B-A3101690771C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0947-A23A-4291-B388-91991A5875C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71FB-2731-4A64-8845-396BCE39DACC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BF19-E013-4712-A8DF-28B75B3FCC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E7D7-5BED-4850-8C13-E23A7C83FB19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99F0-2208-4924-9167-31BFCE69A2A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F74A-182E-48A3-A459-3B9EFED3E0C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603A5A9-4B4A-498B-A0E9-DA53D806FFFA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078" name="Group 3      (向天歌演示原创作品：www.TopPPT.cn)"/>
          <p:cNvGrpSpPr/>
          <p:nvPr/>
        </p:nvGrpSpPr>
        <p:grpSpPr bwMode="auto">
          <a:xfrm>
            <a:off x="1559496" y="5253072"/>
            <a:ext cx="1776834" cy="120650"/>
            <a:chOff x="1559554" y="4356850"/>
            <a:chExt cx="1777310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559554" y="4405713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16182" y="4356850"/>
              <a:ext cx="120682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9" name="Group 4      (向天歌演示原创作品：www.TopPPT.cn)"/>
          <p:cNvGrpSpPr/>
          <p:nvPr/>
        </p:nvGrpSpPr>
        <p:grpSpPr bwMode="auto">
          <a:xfrm>
            <a:off x="4051300" y="5253072"/>
            <a:ext cx="1868488" cy="12065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0716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Rectangle 44      (向天歌演示原创作品：www.TopPPT.cn)"/>
          <p:cNvSpPr/>
          <p:nvPr/>
        </p:nvSpPr>
        <p:spPr>
          <a:xfrm>
            <a:off x="3992880" y="2479675"/>
            <a:ext cx="2504440" cy="84010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81" name="TextBox 6      (向天歌演示原创作品：www.TopPPT.cn)"/>
          <p:cNvSpPr txBox="1">
            <a:spLocks noChangeArrowheads="1"/>
          </p:cNvSpPr>
          <p:nvPr/>
        </p:nvSpPr>
        <p:spPr bwMode="auto">
          <a:xfrm>
            <a:off x="4279900" y="2635885"/>
            <a:ext cx="21062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选修课平台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      (向天歌演示原创作品：www.TopPPT.cn)"/>
          <p:cNvSpPr/>
          <p:nvPr/>
        </p:nvSpPr>
        <p:spPr>
          <a:xfrm rot="2289162">
            <a:off x="2543810" y="1380173"/>
            <a:ext cx="1314450" cy="13160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083" name="Group 9      (向天歌演示原创作品：www.TopPPT.cn)"/>
          <p:cNvGrpSpPr/>
          <p:nvPr/>
        </p:nvGrpSpPr>
        <p:grpSpPr bwMode="auto">
          <a:xfrm>
            <a:off x="3490377" y="5544556"/>
            <a:ext cx="419100" cy="40322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085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2641600" y="1334770"/>
            <a:ext cx="126936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</a:t>
            </a:r>
            <a:endParaRPr lang="zh-CN" altLang="en-US" sz="8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19      (向天歌演示原创作品：www.TopPPT.cn)"/>
          <p:cNvSpPr/>
          <p:nvPr/>
        </p:nvSpPr>
        <p:spPr>
          <a:xfrm rot="2289162">
            <a:off x="1158861" y="2167079"/>
            <a:ext cx="1314450" cy="13160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7115" y="2092006"/>
            <a:ext cx="13811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zh-CN" altLang="en-US" sz="8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</a:t>
            </a:r>
            <a:endParaRPr lang="zh-CN" altLang="en-US" sz="8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6547" y="22660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864870" y="3840480"/>
            <a:ext cx="630745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学生使用指南</a:t>
            </a:r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4800" b="1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57338"/>
            <a:ext cx="12192000" cy="316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6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电脑</a:t>
            </a:r>
            <a:r>
              <a:rPr lang="zh-CN" altLang="en-US" sz="6600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端</a:t>
            </a:r>
            <a:r>
              <a:rPr lang="zh-CN" altLang="en-US" sz="6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  <a:endParaRPr lang="zh-CN" altLang="en-US" sz="66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552450" y="5384800"/>
            <a:ext cx="11184890" cy="132270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195" y="873760"/>
            <a:ext cx="11192510" cy="4396740"/>
          </a:xfrm>
          <a:prstGeom prst="rect">
            <a:avLst/>
          </a:prstGeom>
        </p:spPr>
      </p:pic>
      <p:sp>
        <p:nvSpPr>
          <p:cNvPr id="15367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8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5459730"/>
            <a:ext cx="1089152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登录以后，点击左侧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跳转到【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我学的课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】页面。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如果您学校是在教务网系统选课，通知开课以后，课程会直接显示在【课程】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【我学的课】下。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如果您学校通知是在超星平台选课，点击右上角【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添加课程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】，或者点击大加号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“+”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进入自主选课页面进行选课。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1355" y="3219339"/>
            <a:ext cx="120015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矩形 1"/>
          <p:cNvSpPr/>
          <p:nvPr/>
        </p:nvSpPr>
        <p:spPr>
          <a:xfrm>
            <a:off x="3157220" y="1678305"/>
            <a:ext cx="2780665" cy="2927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0780423" y="1171600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912495" y="5930900"/>
            <a:ext cx="10513060" cy="73850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14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1269579" y="6084257"/>
            <a:ext cx="965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点击添加以后，进入到选课页面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，按照学校的要求，进行选课，报名有两种方式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7610" y="910590"/>
            <a:ext cx="9824720" cy="48926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845" y="827405"/>
            <a:ext cx="11125200" cy="4819650"/>
          </a:xfrm>
          <a:prstGeom prst="rect">
            <a:avLst/>
          </a:prstGeom>
        </p:spPr>
      </p:pic>
      <p:sp>
        <p:nvSpPr>
          <p:cNvPr id="32" name="Rectangle 31      (向天歌演示原创作品：www.TopPPT.cn)"/>
          <p:cNvSpPr/>
          <p:nvPr/>
        </p:nvSpPr>
        <p:spPr>
          <a:xfrm>
            <a:off x="537210" y="5815330"/>
            <a:ext cx="11127105" cy="81915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462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报名方法一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753110" y="5888355"/>
            <a:ext cx="1071816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如果您已经想好了要选什么课程，您可以直接点击课程右下角的【报名】，出现提示【确定要报名此课程吗？】，如果您确定，点击【确定】，如果不确定，点击【取消】。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27360" y="4787265"/>
            <a:ext cx="930910" cy="421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2160905"/>
            <a:ext cx="4286250" cy="21050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96455" y="3756025"/>
            <a:ext cx="1045845" cy="509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" name="文本框 2"/>
          <p:cNvSpPr txBox="1"/>
          <p:nvPr/>
        </p:nvSpPr>
        <p:spPr>
          <a:xfrm>
            <a:off x="10003647" y="470602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①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31707" y="368110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②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462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报名方法一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222375"/>
            <a:ext cx="4029075" cy="1809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" y="3467735"/>
            <a:ext cx="4057650" cy="18002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51180" y="1386205"/>
            <a:ext cx="648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</a:rPr>
              <a:t>③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9425" y="3539490"/>
            <a:ext cx="726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④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31      (向天歌演示原创作品：www.TopPPT.cn)"/>
          <p:cNvSpPr/>
          <p:nvPr/>
        </p:nvSpPr>
        <p:spPr>
          <a:xfrm>
            <a:off x="454660" y="5635625"/>
            <a:ext cx="11195050" cy="112395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666115" y="5744845"/>
            <a:ext cx="1080325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点击【确定】后，出现③所示的提示，等待倒计时结束以后，出现【报名成功】的提示，点击【确认】即可。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门课程您就报名成功了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。点击右上角头像旁边的下拉三角，点击【进入空间】，即可看到您报名的课程出现在您空间里，如图⑥所示。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990" y="299720"/>
            <a:ext cx="7409815" cy="30816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054715" y="555625"/>
            <a:ext cx="1045845" cy="327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895" y="1758950"/>
            <a:ext cx="6086475" cy="37528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447020" y="481965"/>
            <a:ext cx="648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</a:rPr>
              <a:t>⑤</a:t>
            </a:r>
            <a:endParaRPr lang="zh-CN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04405" y="2448560"/>
            <a:ext cx="648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</a:rPr>
              <a:t>⑥</a:t>
            </a:r>
            <a:endParaRPr lang="zh-CN" alt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" y="869950"/>
            <a:ext cx="9675495" cy="4671060"/>
          </a:xfrm>
          <a:prstGeom prst="rect">
            <a:avLst/>
          </a:prstGeom>
        </p:spPr>
      </p:pic>
      <p:sp>
        <p:nvSpPr>
          <p:cNvPr id="32" name="Rectangle 31      (向天歌演示原创作品：www.TopPPT.cn)"/>
          <p:cNvSpPr/>
          <p:nvPr/>
        </p:nvSpPr>
        <p:spPr>
          <a:xfrm>
            <a:off x="551180" y="5684520"/>
            <a:ext cx="11096625" cy="105410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462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报名方法二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823595" y="5744845"/>
            <a:ext cx="1061402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如果您还没有想好要选择什么课程，点击您想了解的课程的封面，可以查看该课程的一些介绍，如果确定要选这门课，点击橙色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课程报名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，弹出提示【确定要报名此课程吗？】，点击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报名成功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，您成功添加了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门课程到学习空间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，点击【确定】，此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门课程您就报名成功了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5705" y="5108575"/>
            <a:ext cx="148653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17" name="图片 2" descr="8%UY_X}~S%I89O`O2L@OB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15" y="2020440"/>
            <a:ext cx="33035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5" descr="](15[_452ORQ_{~SWI[G{$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82" y="2652787"/>
            <a:ext cx="3305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841096" y="2780928"/>
            <a:ext cx="811113" cy="51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" name="文本框 2"/>
          <p:cNvSpPr txBox="1"/>
          <p:nvPr/>
        </p:nvSpPr>
        <p:spPr>
          <a:xfrm>
            <a:off x="1195705" y="4437380"/>
            <a:ext cx="570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①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55717" y="209551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②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73099" y="2636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③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70235" y="888365"/>
            <a:ext cx="662940" cy="4580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7" name="文本框 6"/>
          <p:cNvSpPr txBox="1"/>
          <p:nvPr/>
        </p:nvSpPr>
        <p:spPr>
          <a:xfrm>
            <a:off x="10885170" y="979170"/>
            <a:ext cx="66230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注意：课程一定要先报名再学习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025" y="849630"/>
            <a:ext cx="9384030" cy="4750435"/>
          </a:xfrm>
          <a:prstGeom prst="rect">
            <a:avLst/>
          </a:prstGeom>
        </p:spPr>
      </p:pic>
      <p:sp>
        <p:nvSpPr>
          <p:cNvPr id="32" name="Rectangle 31      (向天歌演示原创作品：www.TopPPT.cn)"/>
          <p:cNvSpPr/>
          <p:nvPr/>
        </p:nvSpPr>
        <p:spPr>
          <a:xfrm>
            <a:off x="910908" y="5743575"/>
            <a:ext cx="10442575" cy="81915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510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报名方法二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983685" y="5829984"/>
            <a:ext cx="102977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报名成功后，点击提示框里面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学习空间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您就能回到学习空间页面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。或者点击课程标题下方显示的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进入课程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，进入到课程学习页面。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29410" y="5168265"/>
            <a:ext cx="102171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6717883" y="2501910"/>
            <a:ext cx="6619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WPS 演示</Application>
  <PresentationFormat>宽屏</PresentationFormat>
  <Paragraphs>56</Paragraphs>
  <Slides>8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Arial Unicode MS</vt:lpstr>
      <vt:lpstr>Wingdings</vt:lpstr>
      <vt:lpstr>Calibri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Administrator</cp:lastModifiedBy>
  <cp:revision>270</cp:revision>
  <dcterms:created xsi:type="dcterms:W3CDTF">2013-10-08T09:05:00Z</dcterms:created>
  <dcterms:modified xsi:type="dcterms:W3CDTF">2020-07-28T12:43:15Z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向天歌官方免费模板01：蓝灰配色年终工作总结模板.ppt</vt:lpwstr>
  </property>
  <property fmtid="{D5CDD505-2E9C-101B-9397-08002B2CF9AE}" pid="3" name="fileid">
    <vt:lpwstr>719222</vt:lpwstr>
  </property>
  <property fmtid="{D5CDD505-2E9C-101B-9397-08002B2CF9AE}" pid="4" name="KSOProductBuildVer">
    <vt:lpwstr>2052-11.1.0.9828</vt:lpwstr>
  </property>
</Properties>
</file>