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7" r:id="rId3"/>
    <p:sldId id="447" r:id="rId4"/>
    <p:sldId id="292" r:id="rId5"/>
    <p:sldId id="290" r:id="rId6"/>
    <p:sldId id="280" r:id="rId7"/>
    <p:sldId id="510" r:id="rId8"/>
    <p:sldId id="511" r:id="rId9"/>
    <p:sldId id="515" r:id="rId10"/>
    <p:sldId id="517" r:id="rId11"/>
    <p:sldId id="518" r:id="rId12"/>
    <p:sldId id="516" r:id="rId13"/>
    <p:sldId id="513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E75B6"/>
    <a:srgbClr val="D1EC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3"/>
    <p:restoredTop sz="92480"/>
  </p:normalViewPr>
  <p:slideViewPr>
    <p:cSldViewPr snapToGrid="0">
      <p:cViewPr>
        <p:scale>
          <a:sx n="88" d="100"/>
          <a:sy n="88" d="100"/>
        </p:scale>
        <p:origin x="1400" y="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06842-534C-4461-937B-70AD1675F7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E7B4D-A7EF-4A40-BB50-9217D2857F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C5D0-BB9B-4EF1-AE00-7649E74D8E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B16F-37DE-4553-B266-7437A5A120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C5D0-BB9B-4EF1-AE00-7649E74D8E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B16F-37DE-4553-B266-7437A5A120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C5D0-BB9B-4EF1-AE00-7649E74D8E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B16F-37DE-4553-B266-7437A5A120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C5D0-BB9B-4EF1-AE00-7649E74D8E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B16F-37DE-4553-B266-7437A5A120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C5D0-BB9B-4EF1-AE00-7649E74D8E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B16F-37DE-4553-B266-7437A5A120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C5D0-BB9B-4EF1-AE00-7649E74D8E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B16F-37DE-4553-B266-7437A5A120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C5D0-BB9B-4EF1-AE00-7649E74D8E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B16F-37DE-4553-B266-7437A5A120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C5D0-BB9B-4EF1-AE00-7649E74D8E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B16F-37DE-4553-B266-7437A5A120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C5D0-BB9B-4EF1-AE00-7649E74D8E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B16F-37DE-4553-B266-7437A5A120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C5D0-BB9B-4EF1-AE00-7649E74D8E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B16F-37DE-4553-B266-7437A5A120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C5D0-BB9B-4EF1-AE00-7649E74D8E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B16F-37DE-4553-B266-7437A5A120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8C5D0-BB9B-4EF1-AE00-7649E74D8E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EB16F-37DE-4553-B266-7437A5A1206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636524" y="1837371"/>
            <a:ext cx="691896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云图书馆应用介绍</a:t>
            </a:r>
            <a:endParaRPr lang="zh-CN" altLang="en-US" sz="6600" b="1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81570" y="5349875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endParaRPr lang="en-US" altLang="zh-CN" b="1"/>
          </a:p>
          <a:p>
            <a:endParaRPr lang="zh-CN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extBox 3"/>
          <p:cNvSpPr txBox="1"/>
          <p:nvPr/>
        </p:nvSpPr>
        <p:spPr>
          <a:xfrm>
            <a:off x="1847850" y="0"/>
            <a:ext cx="17068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2400" dirty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图书卡片页</a:t>
            </a:r>
            <a:endParaRPr lang="en-US" altLang="zh-CN" sz="2400" dirty="0">
              <a:solidFill>
                <a:srgbClr val="FFFF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5363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3750" y="549275"/>
            <a:ext cx="7993063" cy="5718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圆角矩形标注 4"/>
          <p:cNvSpPr/>
          <p:nvPr/>
        </p:nvSpPr>
        <p:spPr>
          <a:xfrm>
            <a:off x="1703388" y="2276475"/>
            <a:ext cx="1439863" cy="504825"/>
          </a:xfrm>
          <a:prstGeom prst="wedgeRoundRectCallout">
            <a:avLst>
              <a:gd name="adj1" fmla="val 80351"/>
              <a:gd name="adj2" fmla="val 209125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r>
              <a:rPr lang="zh-CN" altLang="en-US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书目信息</a:t>
            </a:r>
            <a:endParaRPr lang="zh-CN" altLang="en-US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5087938" y="3068638"/>
            <a:ext cx="1439863" cy="504825"/>
          </a:xfrm>
          <a:prstGeom prst="wedgeRoundRectCallout">
            <a:avLst>
              <a:gd name="adj1" fmla="val -71404"/>
              <a:gd name="adj2" fmla="val 211477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r>
              <a:rPr lang="zh-CN" altLang="en-US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阅读方式</a:t>
            </a:r>
            <a:endParaRPr lang="zh-CN" altLang="en-US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7391400" y="2420938"/>
            <a:ext cx="1439863" cy="504825"/>
          </a:xfrm>
          <a:prstGeom prst="wedgeRoundRectCallout">
            <a:avLst>
              <a:gd name="adj1" fmla="val 39113"/>
              <a:gd name="adj2" fmla="val 166782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r>
              <a:rPr lang="zh-CN" altLang="en-US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二维码</a:t>
            </a:r>
            <a:endParaRPr lang="zh-CN" altLang="en-US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6240463" y="4437063"/>
            <a:ext cx="1439863" cy="504825"/>
          </a:xfrm>
          <a:prstGeom prst="wedgeRoundRectCallout">
            <a:avLst>
              <a:gd name="adj1" fmla="val -127487"/>
              <a:gd name="adj2" fmla="val 93859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r>
              <a:rPr lang="zh-CN" altLang="en-US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图书简介</a:t>
            </a:r>
            <a:endParaRPr lang="zh-CN" altLang="en-US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6311900" y="5589588"/>
            <a:ext cx="1439863" cy="504825"/>
          </a:xfrm>
          <a:prstGeom prst="wedgeRoundRectCallout">
            <a:avLst>
              <a:gd name="adj1" fmla="val -137384"/>
              <a:gd name="adj2" fmla="val 51516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r>
              <a:rPr lang="zh-CN" altLang="en-US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图书评论</a:t>
            </a:r>
            <a:endParaRPr lang="zh-CN" altLang="en-US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extBox 3"/>
          <p:cNvSpPr txBox="1"/>
          <p:nvPr/>
        </p:nvSpPr>
        <p:spPr>
          <a:xfrm>
            <a:off x="1847850" y="0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2400" dirty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导航栏目</a:t>
            </a:r>
            <a:endParaRPr lang="en-US" altLang="zh-CN" sz="2400" dirty="0">
              <a:solidFill>
                <a:srgbClr val="FFFF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1267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7850" y="549275"/>
            <a:ext cx="8569325" cy="5697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标注 3"/>
          <p:cNvSpPr/>
          <p:nvPr/>
        </p:nvSpPr>
        <p:spPr>
          <a:xfrm>
            <a:off x="5808663" y="765175"/>
            <a:ext cx="1439863" cy="504825"/>
          </a:xfrm>
          <a:prstGeom prst="wedgeRoundRectCallout">
            <a:avLst>
              <a:gd name="adj1" fmla="val -54084"/>
              <a:gd name="adj2" fmla="val 178544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r>
              <a:rPr lang="zh-CN" altLang="en-US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客户端下载</a:t>
            </a:r>
            <a:endParaRPr lang="zh-CN" altLang="en-US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107315" y="1003935"/>
            <a:ext cx="1037780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endParaRPr lang="zh-CN" altLang="en-US" sz="3600" b="1"/>
          </a:p>
          <a:p>
            <a:pPr indent="0"/>
            <a:endParaRPr lang="zh-CN" altLang="en-US" sz="3600" b="1"/>
          </a:p>
          <a:p>
            <a:pPr indent="0"/>
            <a:endParaRPr lang="zh-CN" altLang="en-US" sz="3600" b="1"/>
          </a:p>
        </p:txBody>
      </p:sp>
      <p:grpSp>
        <p:nvGrpSpPr>
          <p:cNvPr id="41986" name="Group 2"/>
          <p:cNvGrpSpPr/>
          <p:nvPr/>
        </p:nvGrpSpPr>
        <p:grpSpPr>
          <a:xfrm>
            <a:off x="506413" y="858838"/>
            <a:ext cx="6491287" cy="1208087"/>
            <a:chOff x="0" y="0"/>
            <a:chExt cx="4089" cy="761"/>
          </a:xfrm>
        </p:grpSpPr>
        <p:pic>
          <p:nvPicPr>
            <p:cNvPr id="41987" name="副标题 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089" cy="76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988" name="Text Box 4"/>
            <p:cNvSpPr txBox="1"/>
            <p:nvPr/>
          </p:nvSpPr>
          <p:spPr>
            <a:xfrm>
              <a:off x="41" y="44"/>
              <a:ext cx="4005" cy="6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lvl="0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zh-CN" sz="7200" b="1" dirty="0">
                  <a:solidFill>
                    <a:srgbClr val="0070C0"/>
                  </a:solidFill>
                  <a:latin typeface="汉仪粗宋简" pitchFamily="1" charset="-122"/>
                  <a:ea typeface="汉仪粗宋简" pitchFamily="1" charset="-122"/>
                </a:rPr>
                <a:t>THANKS</a:t>
              </a:r>
              <a:endParaRPr lang="zh-CN" altLang="en-US" sz="7200" b="1" dirty="0">
                <a:solidFill>
                  <a:srgbClr val="0070C0"/>
                </a:solidFill>
                <a:latin typeface="汉仪粗宋简" pitchFamily="1" charset="-122"/>
                <a:ea typeface="汉仪粗宋简" pitchFamily="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1179830" y="1836420"/>
            <a:ext cx="10377805" cy="5077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3600" b="1"/>
              <a:t>物理图书馆？</a:t>
            </a:r>
            <a:endParaRPr lang="zh-CN" altLang="en-US" sz="3600" b="1"/>
          </a:p>
          <a:p>
            <a:pPr indent="0"/>
            <a:r>
              <a:rPr lang="zh-CN" altLang="en-US" sz="3600" b="1"/>
              <a:t>    </a:t>
            </a:r>
            <a:endParaRPr lang="zh-CN" altLang="en-US" sz="3600" b="1"/>
          </a:p>
          <a:p>
            <a:pPr indent="0"/>
            <a:endParaRPr lang="zh-CN" altLang="en-US" sz="3600" b="1"/>
          </a:p>
          <a:p>
            <a:pPr indent="0"/>
            <a:r>
              <a:rPr lang="zh-CN" altLang="en-US" sz="3600" b="1"/>
              <a:t>              </a:t>
            </a:r>
            <a:endParaRPr lang="zh-CN" altLang="en-US" sz="3600" b="1"/>
          </a:p>
          <a:p>
            <a:pPr indent="0"/>
            <a:r>
              <a:rPr lang="zh-CN" altLang="en-US" sz="3600" b="1"/>
              <a:t> </a:t>
            </a:r>
            <a:endParaRPr lang="zh-CN" altLang="en-US" sz="3600" b="1"/>
          </a:p>
          <a:p>
            <a:pPr indent="0"/>
            <a:r>
              <a:rPr lang="zh-CN" altLang="en-US" sz="3600" b="1"/>
              <a:t>                                      云图书馆！</a:t>
            </a:r>
            <a:endParaRPr lang="zh-CN" altLang="en-US" sz="3600" b="1"/>
          </a:p>
          <a:p>
            <a:pPr indent="0"/>
            <a:r>
              <a:rPr lang="zh-CN" altLang="en-US" sz="3600" b="1"/>
              <a:t>                                                  </a:t>
            </a:r>
            <a:r>
              <a:rPr lang="en-US" altLang="zh-CN" sz="3600" b="1"/>
              <a:t>——</a:t>
            </a:r>
            <a:r>
              <a:rPr lang="zh-CN" altLang="en-US" sz="3600" b="1"/>
              <a:t>移动阅读、个人空间</a:t>
            </a:r>
            <a:endParaRPr lang="zh-CN" altLang="en-US" sz="3600" b="1"/>
          </a:p>
          <a:p>
            <a:pPr indent="0"/>
            <a:r>
              <a:rPr lang="zh-CN" altLang="en-US" sz="3600" b="1"/>
              <a:t>                                                           </a:t>
            </a:r>
            <a:br>
              <a:rPr lang="zh-CN" altLang="en-US" sz="3600" b="1"/>
            </a:br>
            <a:r>
              <a:rPr lang="zh-CN" altLang="en-US" sz="3600" b="1"/>
              <a:t>   </a:t>
            </a:r>
            <a:endParaRPr lang="zh-CN" alt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848764" y="734529"/>
            <a:ext cx="56921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云图书馆提供的应用</a:t>
            </a:r>
            <a:endParaRPr lang="zh-CN" altLang="en-US" sz="4800" b="1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" name="组 2"/>
          <p:cNvGrpSpPr/>
          <p:nvPr/>
        </p:nvGrpSpPr>
        <p:grpSpPr>
          <a:xfrm>
            <a:off x="1343730" y="1923383"/>
            <a:ext cx="1604719" cy="2465738"/>
            <a:chOff x="1343730" y="1923383"/>
            <a:chExt cx="1604719" cy="2465738"/>
          </a:xfrm>
        </p:grpSpPr>
        <p:sp>
          <p:nvSpPr>
            <p:cNvPr id="8" name="矩形 7"/>
            <p:cNvSpPr/>
            <p:nvPr/>
          </p:nvSpPr>
          <p:spPr>
            <a:xfrm>
              <a:off x="1343730" y="2377046"/>
              <a:ext cx="1604719" cy="2012075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3"/>
            <p:cNvGrpSpPr/>
            <p:nvPr/>
          </p:nvGrpSpPr>
          <p:grpSpPr>
            <a:xfrm>
              <a:off x="1677710" y="1923383"/>
              <a:ext cx="920949" cy="920949"/>
              <a:chOff x="2368834" y="1778332"/>
              <a:chExt cx="1315449" cy="1315449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2368834" y="1778332"/>
                <a:ext cx="1315449" cy="1315449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2381062" y="1819747"/>
                <a:ext cx="1213164" cy="12131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41300" dist="127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 smtClean="0">
                    <a:solidFill>
                      <a:schemeClr val="bg2">
                        <a:lumMod val="25000"/>
                      </a:schemeClr>
                    </a:solidFill>
                    <a:latin typeface="Bodoni MT Black" panose="02070A03080606020203" pitchFamily="18" charset="0"/>
                    <a:ea typeface="黑体" panose="02010609060101010101" pitchFamily="49" charset="-122"/>
                  </a:rPr>
                  <a:t>01</a:t>
                </a:r>
                <a:endPara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Bodoni MT Black" panose="02070A03080606020203" pitchFamily="18" charset="0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1559497" y="3105872"/>
              <a:ext cx="1203960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2">
                      <a:lumMod val="2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云图书馆</a:t>
              </a:r>
              <a:endParaRPr lang="zh-CN" altLang="en-US" sz="20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2000" b="1" dirty="0">
                  <a:solidFill>
                    <a:schemeClr val="bg2">
                      <a:lumMod val="2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下载方式</a:t>
              </a:r>
              <a:endParaRPr lang="zh-CN" altLang="en-US" sz="20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" name="组 3"/>
          <p:cNvGrpSpPr/>
          <p:nvPr/>
        </p:nvGrpSpPr>
        <p:grpSpPr>
          <a:xfrm>
            <a:off x="3371629" y="1923383"/>
            <a:ext cx="1604719" cy="2465738"/>
            <a:chOff x="3371629" y="1923383"/>
            <a:chExt cx="1604719" cy="2465738"/>
          </a:xfrm>
        </p:grpSpPr>
        <p:sp>
          <p:nvSpPr>
            <p:cNvPr id="9" name="矩形 8"/>
            <p:cNvSpPr/>
            <p:nvPr/>
          </p:nvSpPr>
          <p:spPr>
            <a:xfrm>
              <a:off x="3371629" y="2377046"/>
              <a:ext cx="1604719" cy="2012075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8"/>
            <p:cNvGrpSpPr/>
            <p:nvPr/>
          </p:nvGrpSpPr>
          <p:grpSpPr>
            <a:xfrm>
              <a:off x="3678365" y="1923383"/>
              <a:ext cx="920949" cy="920949"/>
              <a:chOff x="2368834" y="1778332"/>
              <a:chExt cx="1315449" cy="1315449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2368834" y="1778332"/>
                <a:ext cx="1315449" cy="1315449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2381062" y="1819747"/>
                <a:ext cx="1213164" cy="12131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41300" dist="127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 smtClean="0">
                    <a:solidFill>
                      <a:schemeClr val="bg2">
                        <a:lumMod val="25000"/>
                      </a:schemeClr>
                    </a:solidFill>
                    <a:latin typeface="Bodoni MT Black" panose="02070A03080606020203" pitchFamily="18" charset="0"/>
                    <a:ea typeface="黑体" panose="02010609060101010101" pitchFamily="49" charset="-122"/>
                  </a:rPr>
                  <a:t>02</a:t>
                </a:r>
                <a:endPara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Bodoni MT Black" panose="02070A03080606020203" pitchFamily="18" charset="0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6" name="组 5"/>
          <p:cNvGrpSpPr/>
          <p:nvPr/>
        </p:nvGrpSpPr>
        <p:grpSpPr>
          <a:xfrm>
            <a:off x="5372284" y="1923383"/>
            <a:ext cx="1604719" cy="2465738"/>
            <a:chOff x="5372284" y="1923383"/>
            <a:chExt cx="1604719" cy="2465738"/>
          </a:xfrm>
        </p:grpSpPr>
        <p:sp>
          <p:nvSpPr>
            <p:cNvPr id="10" name="矩形 9"/>
            <p:cNvSpPr/>
            <p:nvPr/>
          </p:nvSpPr>
          <p:spPr>
            <a:xfrm>
              <a:off x="5372284" y="2377046"/>
              <a:ext cx="1604719" cy="2012075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11"/>
            <p:cNvGrpSpPr/>
            <p:nvPr/>
          </p:nvGrpSpPr>
          <p:grpSpPr>
            <a:xfrm>
              <a:off x="5679020" y="1923383"/>
              <a:ext cx="920949" cy="920949"/>
              <a:chOff x="2368834" y="1778332"/>
              <a:chExt cx="1315449" cy="1315449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2368834" y="1778332"/>
                <a:ext cx="1315449" cy="1315449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2381062" y="1819747"/>
                <a:ext cx="1213164" cy="12131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41300" dist="127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 smtClean="0">
                    <a:solidFill>
                      <a:schemeClr val="bg2">
                        <a:lumMod val="25000"/>
                      </a:schemeClr>
                    </a:solidFill>
                    <a:latin typeface="Bodoni MT Black" panose="02070A03080606020203" pitchFamily="18" charset="0"/>
                    <a:ea typeface="黑体" panose="02010609060101010101" pitchFamily="49" charset="-122"/>
                  </a:rPr>
                  <a:t>03</a:t>
                </a:r>
                <a:endPara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Bodoni MT Black" panose="02070A03080606020203" pitchFamily="18" charset="0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5835834" y="3338798"/>
              <a:ext cx="85344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33" name="组 32"/>
          <p:cNvGrpSpPr/>
          <p:nvPr/>
        </p:nvGrpSpPr>
        <p:grpSpPr>
          <a:xfrm>
            <a:off x="7337790" y="1923383"/>
            <a:ext cx="1604719" cy="2465738"/>
            <a:chOff x="7337790" y="1923383"/>
            <a:chExt cx="1604719" cy="2465738"/>
          </a:xfrm>
        </p:grpSpPr>
        <p:sp>
          <p:nvSpPr>
            <p:cNvPr id="11" name="矩形 10"/>
            <p:cNvSpPr/>
            <p:nvPr/>
          </p:nvSpPr>
          <p:spPr>
            <a:xfrm>
              <a:off x="7337790" y="2377046"/>
              <a:ext cx="1604719" cy="2012075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14"/>
            <p:cNvGrpSpPr/>
            <p:nvPr/>
          </p:nvGrpSpPr>
          <p:grpSpPr>
            <a:xfrm>
              <a:off x="7679676" y="1923383"/>
              <a:ext cx="920949" cy="920949"/>
              <a:chOff x="2368834" y="1778332"/>
              <a:chExt cx="1315449" cy="1315449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2368834" y="1778332"/>
                <a:ext cx="1315449" cy="1315449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2381062" y="1819747"/>
                <a:ext cx="1213164" cy="12131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41300" dist="127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 smtClean="0">
                    <a:solidFill>
                      <a:schemeClr val="bg2">
                        <a:lumMod val="25000"/>
                      </a:schemeClr>
                    </a:solidFill>
                    <a:latin typeface="Bodoni MT Black" panose="02070A03080606020203" pitchFamily="18" charset="0"/>
                    <a:ea typeface="黑体" panose="02010609060101010101" pitchFamily="49" charset="-122"/>
                  </a:rPr>
                  <a:t>04</a:t>
                </a:r>
                <a:endPara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Bodoni MT Black" panose="02070A03080606020203" pitchFamily="18" charset="0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7952621" y="2939739"/>
              <a:ext cx="309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zh-CN" altLang="en-US" sz="20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34" name="组 33"/>
          <p:cNvGrpSpPr/>
          <p:nvPr/>
        </p:nvGrpSpPr>
        <p:grpSpPr>
          <a:xfrm>
            <a:off x="9252067" y="1916571"/>
            <a:ext cx="1604719" cy="2465738"/>
            <a:chOff x="9252067" y="1916571"/>
            <a:chExt cx="1604719" cy="2465738"/>
          </a:xfrm>
        </p:grpSpPr>
        <p:sp>
          <p:nvSpPr>
            <p:cNvPr id="28" name="矩形 27"/>
            <p:cNvSpPr/>
            <p:nvPr/>
          </p:nvSpPr>
          <p:spPr>
            <a:xfrm>
              <a:off x="9252067" y="2370234"/>
              <a:ext cx="1604719" cy="2012075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14"/>
            <p:cNvGrpSpPr/>
            <p:nvPr/>
          </p:nvGrpSpPr>
          <p:grpSpPr>
            <a:xfrm>
              <a:off x="9593953" y="1916571"/>
              <a:ext cx="920949" cy="920949"/>
              <a:chOff x="2368834" y="1778332"/>
              <a:chExt cx="1315449" cy="1315449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2368834" y="1778332"/>
                <a:ext cx="1315449" cy="1315449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2381062" y="1819747"/>
                <a:ext cx="1213164" cy="12131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41300" dist="127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 smtClean="0">
                    <a:solidFill>
                      <a:schemeClr val="bg2">
                        <a:lumMod val="25000"/>
                      </a:schemeClr>
                    </a:solidFill>
                    <a:latin typeface="Bodoni MT Black" panose="02070A03080606020203" pitchFamily="18" charset="0"/>
                    <a:ea typeface="黑体" panose="02010609060101010101" pitchFamily="49" charset="-122"/>
                  </a:rPr>
                  <a:t>05</a:t>
                </a:r>
                <a:endPara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Bodoni MT Black" panose="02070A03080606020203" pitchFamily="18" charset="0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9881608" y="3106353"/>
              <a:ext cx="309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zh-CN" altLang="en-US" sz="20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3493135" y="3137535"/>
            <a:ext cx="13620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富媒体资源</a:t>
            </a:r>
            <a:endParaRPr lang="zh-CN" altLang="en-US" sz="2000" b="1" dirty="0" smtClean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buClrTx/>
              <a:buSzTx/>
              <a:buFontTx/>
            </a:pPr>
            <a:endParaRPr lang="zh-CN" altLang="en-US" sz="2000" b="1" dirty="0" smtClean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503160" y="3137535"/>
            <a:ext cx="145923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交互、个性</a:t>
            </a:r>
            <a:endParaRPr lang="zh-CN" altLang="en-US" sz="2000" b="1" dirty="0" smtClean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化个人空间</a:t>
            </a:r>
            <a:endParaRPr lang="zh-CN" altLang="en-US" sz="2000" b="1" dirty="0" smtClean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425305" y="3244850"/>
            <a:ext cx="9486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电子书</a:t>
            </a:r>
            <a:endParaRPr lang="zh-CN" altLang="en-US" sz="2000" b="1" dirty="0" smtClean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457825" y="3183890"/>
            <a:ext cx="1432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站式检索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1、通过“扫一扫”扫描二维码，或者在应用商店下载客户端。</a:t>
            </a:r>
            <a:endParaRPr lang="zh-CN" altLang="en-US" b="1">
              <a:solidFill>
                <a:schemeClr val="tx1"/>
              </a:solidFill>
            </a:endParaRPr>
          </a:p>
          <a:p>
            <a:pPr algn="ctr"/>
            <a:endParaRPr lang="zh-CN" altLang="en-US" b="1">
              <a:solidFill>
                <a:schemeClr val="tx1"/>
              </a:solidFill>
            </a:endParaRPr>
          </a:p>
          <a:p>
            <a:pPr algn="ctr"/>
            <a:endParaRPr lang="zh-CN" altLang="en-US" b="1">
              <a:solidFill>
                <a:schemeClr val="tx1"/>
              </a:solidFill>
            </a:endParaRPr>
          </a:p>
          <a:p>
            <a:pPr algn="ctr"/>
            <a:endParaRPr lang="zh-CN" altLang="en-US" b="1">
              <a:solidFill>
                <a:schemeClr val="tx1"/>
              </a:solidFill>
            </a:endParaRPr>
          </a:p>
          <a:p>
            <a:pPr algn="ctr"/>
            <a:endParaRPr lang="zh-CN" altLang="en-US" b="1">
              <a:solidFill>
                <a:schemeClr val="tx1"/>
              </a:solidFill>
            </a:endParaRPr>
          </a:p>
          <a:p>
            <a:pPr algn="ctr"/>
            <a:endParaRPr lang="zh-CN" altLang="en-US" b="1">
              <a:solidFill>
                <a:schemeClr val="tx1"/>
              </a:solidFill>
            </a:endParaRPr>
          </a:p>
          <a:p>
            <a:pPr algn="ctr"/>
            <a:endParaRPr lang="zh-CN" altLang="en-US" b="1">
              <a:solidFill>
                <a:schemeClr val="tx1"/>
              </a:solidFill>
            </a:endParaRPr>
          </a:p>
          <a:p>
            <a:pPr algn="ctr"/>
            <a:endParaRPr lang="zh-CN" altLang="en-US" b="1">
              <a:solidFill>
                <a:schemeClr val="tx1"/>
              </a:solidFill>
            </a:endParaRPr>
          </a:p>
          <a:p>
            <a:pPr algn="ctr"/>
            <a:endParaRPr lang="zh-CN" altLang="en-US" b="1">
              <a:solidFill>
                <a:schemeClr val="tx1"/>
              </a:solidFill>
            </a:endParaRPr>
          </a:p>
          <a:p>
            <a:pPr algn="ctr"/>
            <a:endParaRPr lang="zh-CN" altLang="en-US" b="1">
              <a:solidFill>
                <a:schemeClr val="tx1"/>
              </a:solidFill>
            </a:endParaRPr>
          </a:p>
          <a:p>
            <a:pPr algn="ctr"/>
            <a:endParaRPr lang="zh-CN" altLang="en-US" b="1">
              <a:solidFill>
                <a:schemeClr val="tx1"/>
              </a:solidFill>
            </a:endParaRPr>
          </a:p>
          <a:p>
            <a:pPr algn="ctr"/>
            <a:endParaRPr lang="zh-CN" altLang="en-US" b="1">
              <a:solidFill>
                <a:schemeClr val="tx1"/>
              </a:solidFill>
            </a:endParaRPr>
          </a:p>
          <a:p>
            <a:pPr algn="ctr"/>
            <a:r>
              <a:rPr lang="zh-CN" altLang="en-US" b="1">
                <a:solidFill>
                  <a:schemeClr val="tx1"/>
                </a:solidFill>
              </a:rPr>
              <a:t>2、通过手机号注册、登录，绑定借阅证账号，完善个人信息</a:t>
            </a:r>
            <a:endParaRPr lang="zh-CN" altLang="en-US" b="1">
              <a:solidFill>
                <a:schemeClr val="tx1"/>
              </a:solidFill>
            </a:endParaRPr>
          </a:p>
          <a:p>
            <a:pPr algn="ctr"/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68120" y="52070"/>
            <a:ext cx="854773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4800" b="1" dirty="0" smtClean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4000" b="1" dirty="0" smtClean="0">
                <a:solidFill>
                  <a:schemeClr val="bg2">
                    <a:lumMod val="25000"/>
                  </a:schemeClr>
                </a:solidFill>
                <a:latin typeface="Bodoni MT Black" panose="02070A03080606020203" pitchFamily="18" charset="0"/>
                <a:ea typeface="黑体" panose="02010609060101010101" pitchFamily="49" charset="-122"/>
                <a:sym typeface="+mn-ea"/>
              </a:rPr>
              <a:t>         01</a:t>
            </a:r>
            <a:r>
              <a:rPr lang="en-US" altLang="zh-CN" sz="4000" b="1" dirty="0" smtClean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zh-CN" altLang="en-US" sz="4000" b="1" dirty="0" smtClean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云图书馆下载方式</a:t>
            </a:r>
            <a:endParaRPr lang="zh-CN" altLang="en-US" sz="4000" b="1" dirty="0" smtClean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185" y="2111375"/>
            <a:ext cx="2672080" cy="2679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1179830" y="1836420"/>
            <a:ext cx="1037780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600" b="1">
                <a:latin typeface="Calibri" panose="020F0502020204030204" charset="0"/>
                <a:ea typeface="宋体" panose="02010600030101010101" pitchFamily="2" charset="-122"/>
              </a:rPr>
              <a:t>输入邀请码</a:t>
            </a:r>
            <a:r>
              <a:rPr lang="en-US" sz="36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“qw49824</a:t>
            </a:r>
            <a:r>
              <a:rPr lang="zh-CN" sz="3600" b="1">
                <a:latin typeface="Calibri" panose="020F0502020204030204" charset="0"/>
                <a:ea typeface="宋体" panose="02010600030101010101" pitchFamily="2" charset="-122"/>
              </a:rPr>
              <a:t>”登录到学院云图书馆首页面</a:t>
            </a:r>
            <a:endParaRPr lang="zh-CN" altLang="en-US" sz="3600" b="1"/>
          </a:p>
        </p:txBody>
      </p:sp>
      <p:sp>
        <p:nvSpPr>
          <p:cNvPr id="3" name="文本框 2"/>
          <p:cNvSpPr txBox="1"/>
          <p:nvPr/>
        </p:nvSpPr>
        <p:spPr>
          <a:xfrm>
            <a:off x="2412365" y="4061460"/>
            <a:ext cx="37103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输入邀请码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“”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加入课程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107315" y="1003935"/>
            <a:ext cx="1037780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endParaRPr lang="zh-CN" altLang="en-US" sz="3600" b="1"/>
          </a:p>
          <a:p>
            <a:pPr indent="0"/>
            <a:endParaRPr lang="zh-CN" altLang="en-US" sz="3600" b="1"/>
          </a:p>
          <a:p>
            <a:pPr indent="0"/>
            <a:endParaRPr lang="zh-CN" altLang="en-US" sz="3600" b="1"/>
          </a:p>
        </p:txBody>
      </p:sp>
      <p:sp>
        <p:nvSpPr>
          <p:cNvPr id="4" name="圆角矩形 4"/>
          <p:cNvSpPr>
            <a:spLocks noChangeArrowheads="1"/>
          </p:cNvSpPr>
          <p:nvPr/>
        </p:nvSpPr>
        <p:spPr bwMode="auto">
          <a:xfrm>
            <a:off x="1476375" y="981075"/>
            <a:ext cx="4929188" cy="642938"/>
          </a:xfrm>
          <a:prstGeom prst="roundRect">
            <a:avLst>
              <a:gd name="adj" fmla="val 16667"/>
            </a:avLst>
          </a:prstGeom>
          <a:solidFill>
            <a:srgbClr val="0062AC"/>
          </a:solidFill>
          <a:ln w="25400" cmpd="sng">
            <a:solidFill>
              <a:srgbClr val="00B0F0"/>
            </a:solidFill>
            <a:rou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  <p:pic>
        <p:nvPicPr>
          <p:cNvPr id="3" name="Picture 2" descr="C:\Documents and Settings\鱼不愚\桌面\3dicon1_zcool.com.cn [转换].png"/>
          <p:cNvPicPr>
            <a:picLocks noChangeAspect="1"/>
          </p:cNvPicPr>
          <p:nvPr/>
        </p:nvPicPr>
        <p:blipFill>
          <a:blip r:embed="rId3"/>
          <a:srcRect l="38753" r="35728" b="62553"/>
          <a:stretch>
            <a:fillRect/>
          </a:stretch>
        </p:blipFill>
        <p:spPr>
          <a:xfrm>
            <a:off x="250825" y="620713"/>
            <a:ext cx="1143000" cy="124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39750" y="1196975"/>
            <a:ext cx="7493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3200" b="1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01</a:t>
            </a:r>
            <a:endParaRPr lang="en-US" altLang="zh-CN" sz="3200" b="1" dirty="0">
              <a:solidFill>
                <a:srgbClr val="0070C0"/>
              </a:solidFill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  <p:sp>
        <p:nvSpPr>
          <p:cNvPr id="7" name="内容占位符 2"/>
          <p:cNvSpPr txBox="1"/>
          <p:nvPr/>
        </p:nvSpPr>
        <p:spPr bwMode="auto">
          <a:xfrm>
            <a:off x="1116013" y="981075"/>
            <a:ext cx="4329113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p>
            <a:pPr lvl="0"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资源介绍</a:t>
            </a:r>
            <a:endParaRPr lang="zh-CN" altLang="en-US" sz="3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0"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sz="3200" b="1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468313" y="2276475"/>
            <a:ext cx="7559675" cy="3240088"/>
          </a:xfrm>
        </p:spPr>
        <p:txBody>
          <a:bodyPr vert="horz" wrap="square" lIns="91440" tIns="45720" rIns="91440" bIns="45720" anchor="t"/>
          <a:p>
            <a:pPr>
              <a:buNone/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电子图书采集于</a:t>
            </a:r>
            <a:r>
              <a:rPr lang="en-US" altLang="zh-CN" sz="2800" u="sng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500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多家专业图书馆，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buNone/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有大量珍本、善本、稀缺的图书，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buNone/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近十年新书</a:t>
            </a:r>
            <a:r>
              <a:rPr lang="en-US" altLang="zh-CN" sz="2800" u="sng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75</a:t>
            </a:r>
            <a:r>
              <a:rPr lang="zh-CN" altLang="en-US" sz="2800" u="sng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万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种，近三年新书</a:t>
            </a:r>
            <a:r>
              <a:rPr lang="en-US" altLang="zh-CN" sz="2800" u="sng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10</a:t>
            </a:r>
            <a:r>
              <a:rPr lang="zh-CN" altLang="en-US" sz="2800" u="sng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万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种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buNone/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授权作者</a:t>
            </a:r>
            <a:r>
              <a:rPr lang="en-US" altLang="zh-CN" sz="2800" u="sng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35</a:t>
            </a:r>
            <a:r>
              <a:rPr lang="zh-CN" altLang="en-US" sz="2800" u="sng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万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位，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buNone/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合作出版社</a:t>
            </a:r>
            <a:r>
              <a:rPr lang="en-US" altLang="zh-CN" sz="2800" u="sng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400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多家，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buNone/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其中解决版权的中文电子图书有</a:t>
            </a:r>
            <a:r>
              <a:rPr lang="en-US" altLang="zh-CN" sz="2800" u="sng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2800" u="sng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  <a:r>
              <a:rPr lang="en-US" altLang="zh-CN" sz="2800" u="sng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5</a:t>
            </a:r>
            <a:r>
              <a:rPr lang="zh-CN" altLang="en-US" sz="2800" u="sng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万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种。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buNone/>
            </a:pPr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buNone/>
            </a:pPr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19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19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19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19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19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35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35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35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35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35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55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55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55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55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55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65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65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65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65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65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77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77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77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77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77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107315" y="1003935"/>
            <a:ext cx="1037780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endParaRPr lang="zh-CN" altLang="en-US" sz="3600" b="1"/>
          </a:p>
          <a:p>
            <a:pPr indent="0"/>
            <a:endParaRPr lang="zh-CN" altLang="en-US" sz="3600" b="1"/>
          </a:p>
          <a:p>
            <a:pPr indent="0"/>
            <a:endParaRPr lang="zh-CN" altLang="en-US" sz="3600" b="1"/>
          </a:p>
        </p:txBody>
      </p:sp>
      <p:sp>
        <p:nvSpPr>
          <p:cNvPr id="3" name="文本框 2"/>
          <p:cNvSpPr txBox="1"/>
          <p:nvPr/>
        </p:nvSpPr>
        <p:spPr>
          <a:xfrm>
            <a:off x="1311275" y="1191895"/>
            <a:ext cx="926719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http://www.sslibrary.com</a:t>
            </a:r>
            <a:endParaRPr lang="zh-CN" altLang="en-US" sz="4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Box 5"/>
          <p:cNvSpPr txBox="1"/>
          <p:nvPr/>
        </p:nvSpPr>
        <p:spPr>
          <a:xfrm>
            <a:off x="1774825" y="0"/>
            <a:ext cx="2017713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dirty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zh-CN" altLang="en-US" sz="2400" dirty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首 页</a:t>
            </a:r>
            <a:endParaRPr lang="zh-CN" altLang="en-US" sz="2400" dirty="0">
              <a:solidFill>
                <a:srgbClr val="FFFF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19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1675" y="549275"/>
            <a:ext cx="3455988" cy="580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4511675" y="1196975"/>
            <a:ext cx="936625" cy="1727200"/>
          </a:xfrm>
          <a:prstGeom prst="rect">
            <a:avLst/>
          </a:prstGeom>
          <a:solidFill>
            <a:srgbClr val="92D05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04063" y="549275"/>
            <a:ext cx="647700" cy="142875"/>
          </a:xfrm>
          <a:prstGeom prst="rect">
            <a:avLst/>
          </a:prstGeom>
          <a:solidFill>
            <a:srgbClr val="EAFB11">
              <a:alpha val="1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19738" y="1268413"/>
            <a:ext cx="2362200" cy="1008063"/>
          </a:xfrm>
          <a:prstGeom prst="rect">
            <a:avLst/>
          </a:prstGeom>
          <a:solidFill>
            <a:srgbClr val="FB3811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48300" y="2349500"/>
            <a:ext cx="2447925" cy="574675"/>
          </a:xfrm>
          <a:prstGeom prst="rect">
            <a:avLst/>
          </a:prstGeom>
          <a:solidFill>
            <a:srgbClr val="FFC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11675" y="2924175"/>
            <a:ext cx="792163" cy="1584325"/>
          </a:xfrm>
          <a:prstGeom prst="rect">
            <a:avLst/>
          </a:prstGeom>
          <a:solidFill>
            <a:srgbClr val="00B05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448300" y="2924175"/>
            <a:ext cx="2447925" cy="1512888"/>
          </a:xfrm>
          <a:prstGeom prst="rect">
            <a:avLst/>
          </a:prstGeom>
          <a:solidFill>
            <a:srgbClr val="7030A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11675" y="4581525"/>
            <a:ext cx="3455988" cy="1727200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511675" y="981075"/>
            <a:ext cx="3455988" cy="215900"/>
          </a:xfrm>
          <a:prstGeom prst="rect">
            <a:avLst/>
          </a:prstGeom>
          <a:solidFill>
            <a:srgbClr val="F030BE">
              <a:alpha val="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8" name="圆角矩形标注 77"/>
          <p:cNvSpPr/>
          <p:nvPr/>
        </p:nvSpPr>
        <p:spPr>
          <a:xfrm>
            <a:off x="9048750" y="692150"/>
            <a:ext cx="1223963" cy="504825"/>
          </a:xfrm>
          <a:prstGeom prst="wedgeRoundRectCallout">
            <a:avLst>
              <a:gd name="adj1" fmla="val -153241"/>
              <a:gd name="adj2" fmla="val -52081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r>
              <a:rPr lang="zh-CN" altLang="en-US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登录方式</a:t>
            </a:r>
            <a:endParaRPr lang="zh-CN" altLang="en-US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0" name="圆角矩形标注 79"/>
          <p:cNvSpPr/>
          <p:nvPr/>
        </p:nvSpPr>
        <p:spPr>
          <a:xfrm>
            <a:off x="9120188" y="1484313"/>
            <a:ext cx="1223963" cy="504825"/>
          </a:xfrm>
          <a:prstGeom prst="wedgeRoundRectCallout">
            <a:avLst>
              <a:gd name="adj1" fmla="val -147420"/>
              <a:gd name="adj2" fmla="val 20955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r>
              <a:rPr lang="zh-CN" altLang="en-US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首页专题</a:t>
            </a:r>
            <a:endParaRPr lang="zh-CN" altLang="en-US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1" name="圆角矩形标注 80"/>
          <p:cNvSpPr/>
          <p:nvPr/>
        </p:nvSpPr>
        <p:spPr>
          <a:xfrm>
            <a:off x="9120188" y="2420938"/>
            <a:ext cx="1223963" cy="503238"/>
          </a:xfrm>
          <a:prstGeom prst="wedgeRoundRectCallout">
            <a:avLst>
              <a:gd name="adj1" fmla="val -145480"/>
              <a:gd name="adj2" fmla="val -9674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r>
              <a:rPr lang="zh-CN" altLang="en-US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今日推荐</a:t>
            </a:r>
            <a:endParaRPr lang="zh-CN" altLang="en-US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2" name="圆角矩形标注 81"/>
          <p:cNvSpPr/>
          <p:nvPr/>
        </p:nvSpPr>
        <p:spPr>
          <a:xfrm>
            <a:off x="9191625" y="3429000"/>
            <a:ext cx="1225550" cy="504825"/>
          </a:xfrm>
          <a:prstGeom prst="wedgeRoundRectCallout">
            <a:avLst>
              <a:gd name="adj1" fmla="val -152271"/>
              <a:gd name="adj2" fmla="val -26166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r>
              <a:rPr lang="zh-CN" altLang="en-US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新书推荐</a:t>
            </a:r>
            <a:endParaRPr lang="zh-CN" altLang="en-US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3" name="圆角矩形标注 82"/>
          <p:cNvSpPr/>
          <p:nvPr/>
        </p:nvSpPr>
        <p:spPr>
          <a:xfrm>
            <a:off x="9191625" y="4941888"/>
            <a:ext cx="1225550" cy="503238"/>
          </a:xfrm>
          <a:prstGeom prst="wedgeRoundRectCallout">
            <a:avLst>
              <a:gd name="adj1" fmla="val -149361"/>
              <a:gd name="adj2" fmla="val -21453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r>
              <a:rPr lang="zh-CN" altLang="en-US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分类推荐</a:t>
            </a:r>
            <a:endParaRPr lang="zh-CN" altLang="en-US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4" name="圆角矩形标注 83"/>
          <p:cNvSpPr/>
          <p:nvPr/>
        </p:nvSpPr>
        <p:spPr>
          <a:xfrm>
            <a:off x="2063750" y="1844675"/>
            <a:ext cx="1223963" cy="504825"/>
          </a:xfrm>
          <a:prstGeom prst="wedgeRoundRectCallout">
            <a:avLst>
              <a:gd name="adj1" fmla="val 148461"/>
              <a:gd name="adj2" fmla="val -16741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r>
              <a:rPr lang="zh-CN" altLang="en-US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图书分类</a:t>
            </a:r>
            <a:endParaRPr lang="zh-CN" altLang="en-US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5" name="圆角矩形标注 84"/>
          <p:cNvSpPr/>
          <p:nvPr/>
        </p:nvSpPr>
        <p:spPr>
          <a:xfrm>
            <a:off x="2063750" y="836613"/>
            <a:ext cx="1223963" cy="504825"/>
          </a:xfrm>
          <a:prstGeom prst="wedgeRoundRectCallout">
            <a:avLst>
              <a:gd name="adj1" fmla="val 148460"/>
              <a:gd name="adj2" fmla="val 18598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r>
              <a:rPr lang="zh-CN" altLang="en-US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顶部导航</a:t>
            </a:r>
            <a:endParaRPr lang="zh-CN" altLang="en-US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6" name="圆角矩形标注 85"/>
          <p:cNvSpPr/>
          <p:nvPr/>
        </p:nvSpPr>
        <p:spPr>
          <a:xfrm>
            <a:off x="1992313" y="2924175"/>
            <a:ext cx="1439863" cy="504825"/>
          </a:xfrm>
          <a:prstGeom prst="wedgeRoundRectCallout">
            <a:avLst>
              <a:gd name="adj1" fmla="val 122413"/>
              <a:gd name="adj2" fmla="val 9174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r>
              <a:rPr lang="zh-CN" altLang="en-US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特色专题库</a:t>
            </a:r>
            <a:endParaRPr lang="zh-CN" altLang="en-US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8" name="七角星 87"/>
          <p:cNvSpPr/>
          <p:nvPr/>
        </p:nvSpPr>
        <p:spPr>
          <a:xfrm>
            <a:off x="1524000" y="3573463"/>
            <a:ext cx="2987675" cy="2735263"/>
          </a:xfrm>
          <a:prstGeom prst="star7">
            <a:avLst/>
          </a:prstGeom>
          <a:solidFill>
            <a:srgbClr val="5DD5FF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/>
            <a:r>
              <a:rPr lang="zh-CN" altLang="en-US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首页</a:t>
            </a:r>
            <a:r>
              <a:rPr lang="zh-CN" altLang="zh-CN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推荐的图书都是</a:t>
            </a:r>
            <a:r>
              <a:rPr lang="zh-CN" altLang="zh-CN" b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高清晰</a:t>
            </a:r>
            <a:r>
              <a:rPr lang="zh-CN" altLang="en-US" b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、</a:t>
            </a:r>
            <a:r>
              <a:rPr lang="zh-CN" altLang="zh-CN" b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纯文本</a:t>
            </a:r>
            <a:r>
              <a:rPr lang="zh-CN" altLang="en-US" b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、热门的</a:t>
            </a:r>
            <a:r>
              <a:rPr lang="zh-CN" altLang="zh-CN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电子图书</a:t>
            </a:r>
            <a:endParaRPr lang="en-US" altLang="zh-CN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bldLvl="0" animBg="1"/>
      <p:bldP spid="80" grpId="0" bldLvl="0" animBg="1"/>
      <p:bldP spid="81" grpId="0" bldLvl="0" animBg="1"/>
      <p:bldP spid="82" grpId="0" bldLvl="0" animBg="1"/>
      <p:bldP spid="83" grpId="0" bldLvl="0" animBg="1"/>
      <p:bldP spid="84" grpId="0" bldLvl="0" animBg="1"/>
      <p:bldP spid="85" grpId="0" bldLvl="0" animBg="1"/>
      <p:bldP spid="86" grpId="0" bldLvl="0" animBg="1"/>
      <p:bldP spid="8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endParaRPr lang="zh-CN" altLang="zh-CN" dirty="0"/>
          </a:p>
        </p:txBody>
      </p:sp>
      <p:sp>
        <p:nvSpPr>
          <p:cNvPr id="14339" name="TextBox 3"/>
          <p:cNvSpPr txBox="1"/>
          <p:nvPr/>
        </p:nvSpPr>
        <p:spPr>
          <a:xfrm>
            <a:off x="1847850" y="0"/>
            <a:ext cx="10972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2400" dirty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检索页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620713"/>
            <a:ext cx="8948738" cy="5688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圆角矩形标注 4"/>
          <p:cNvSpPr/>
          <p:nvPr/>
        </p:nvSpPr>
        <p:spPr>
          <a:xfrm>
            <a:off x="6383338" y="1557338"/>
            <a:ext cx="1439863" cy="504825"/>
          </a:xfrm>
          <a:prstGeom prst="wedgeRoundRectCallout">
            <a:avLst>
              <a:gd name="adj1" fmla="val -101920"/>
              <a:gd name="adj2" fmla="val 204420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r>
              <a:rPr lang="zh-CN" altLang="en-US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检索结果</a:t>
            </a:r>
            <a:endParaRPr lang="zh-CN" altLang="en-US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9191625" y="2924175"/>
            <a:ext cx="1152525" cy="360363"/>
          </a:xfrm>
          <a:prstGeom prst="wedgeRoundRectCallout">
            <a:avLst>
              <a:gd name="adj1" fmla="val -21922"/>
              <a:gd name="adj2" fmla="val -207609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r>
              <a:rPr lang="zh-CN" altLang="en-US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选择排序</a:t>
            </a:r>
            <a:endParaRPr lang="zh-CN" altLang="en-US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8256588" y="5013325"/>
            <a:ext cx="2411413" cy="504825"/>
          </a:xfrm>
          <a:prstGeom prst="wedgeRoundRectCallout">
            <a:avLst>
              <a:gd name="adj1" fmla="val -1644"/>
              <a:gd name="adj2" fmla="val -146082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r>
              <a:rPr lang="zh-CN" altLang="en-US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下载、收藏等功能</a:t>
            </a:r>
            <a:endParaRPr lang="en-US" altLang="zh-CN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1524000" y="836613"/>
            <a:ext cx="1439863" cy="504825"/>
          </a:xfrm>
          <a:prstGeom prst="wedgeRoundRectCallout">
            <a:avLst>
              <a:gd name="adj1" fmla="val 77052"/>
              <a:gd name="adj2" fmla="val 126792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r>
              <a:rPr lang="zh-CN" altLang="en-US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检索方式</a:t>
            </a:r>
            <a:endParaRPr lang="zh-CN" altLang="en-US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943475" y="3933825"/>
            <a:ext cx="2016125" cy="574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endParaRPr lang="zh-CN" altLang="en-US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183563" y="4005263"/>
            <a:ext cx="2160588" cy="503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endParaRPr lang="zh-CN" altLang="en-US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5375275" y="4941888"/>
            <a:ext cx="1873250" cy="504825"/>
          </a:xfrm>
          <a:prstGeom prst="wedgeRoundRectCallout">
            <a:avLst>
              <a:gd name="adj1" fmla="val -24397"/>
              <a:gd name="adj2" fmla="val -148434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r>
              <a:rPr lang="zh-CN" altLang="en-US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选择阅读方式</a:t>
            </a:r>
            <a:endParaRPr lang="zh-CN" altLang="en-US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287713" y="1484313"/>
            <a:ext cx="2016125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endParaRPr lang="zh-CN" altLang="en-US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759825" y="2060575"/>
            <a:ext cx="165735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endParaRPr lang="zh-CN" altLang="en-US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183563" y="1125538"/>
            <a:ext cx="2016125" cy="574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endParaRPr lang="zh-CN" altLang="en-US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8904288" y="260350"/>
            <a:ext cx="1439863" cy="504825"/>
          </a:xfrm>
          <a:prstGeom prst="wedgeRoundRectCallout">
            <a:avLst>
              <a:gd name="adj1" fmla="val -40888"/>
              <a:gd name="adj2" fmla="val 124440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r>
              <a:rPr lang="zh-CN" altLang="en-US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精准定位</a:t>
            </a:r>
            <a:endParaRPr lang="zh-CN" altLang="en-US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5" grpId="0" bldLvl="0" animBg="1"/>
      <p:bldP spid="16" grpId="0" bldLvl="0" animBg="1"/>
      <p:bldP spid="17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85000"/>
            <a:lumOff val="1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622</Words>
  <Application>WPS 演示</Application>
  <PresentationFormat>宽屏</PresentationFormat>
  <Paragraphs>137</Paragraphs>
  <Slides>12</Slides>
  <Notes>42</Notes>
  <HiddenSlides>2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Arial</vt:lpstr>
      <vt:lpstr>宋体</vt:lpstr>
      <vt:lpstr>Wingdings</vt:lpstr>
      <vt:lpstr>黑体</vt:lpstr>
      <vt:lpstr>Bodoni MT Black</vt:lpstr>
      <vt:lpstr>Segoe Print</vt:lpstr>
      <vt:lpstr>Calibri</vt:lpstr>
      <vt:lpstr>Times New Roman</vt:lpstr>
      <vt:lpstr>Arial Unicode MS</vt:lpstr>
      <vt:lpstr>华文新魏</vt:lpstr>
      <vt:lpstr>华文细黑</vt:lpstr>
      <vt:lpstr>汉仪粗宋简</vt:lpstr>
      <vt:lpstr>微软雅黑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183</cp:revision>
  <dcterms:created xsi:type="dcterms:W3CDTF">2016-03-25T12:02:00Z</dcterms:created>
  <dcterms:modified xsi:type="dcterms:W3CDTF">2021-06-04T06:27:35Z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1C37BD98FEB04B80A238C981F34141E0</vt:lpwstr>
  </property>
</Properties>
</file>